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F61114-BFE0-42D1-B5AF-8FC242F6E148}" type="datetimeFigureOut">
              <a:rPr lang="en-US" smtClean="0"/>
              <a:t>6/12/2011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FA8094A-D130-4157-A35A-0390B38339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-457200" y="37648"/>
            <a:ext cx="8229600" cy="11430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mtClean="0"/>
              <a:t>Week 3 Presentation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r>
              <a:rPr lang="en-US" smtClean="0"/>
              <a:t>Sahil Shah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38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381000"/>
            <a:ext cx="7086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/>
              <a:t>TRECVID2011 Competition</a:t>
            </a:r>
          </a:p>
          <a:p>
            <a:r>
              <a:rPr lang="en-US" sz="2300" b="1" dirty="0" smtClean="0"/>
              <a:t>Mentor: </a:t>
            </a:r>
            <a:r>
              <a:rPr lang="en-US" sz="2300" b="1" dirty="0" err="1" smtClean="0"/>
              <a:t>Subh</a:t>
            </a:r>
            <a:r>
              <a:rPr lang="en-US" sz="2300" b="1" dirty="0" smtClean="0"/>
              <a:t> Bhattacharya</a:t>
            </a:r>
            <a:endParaRPr lang="en-US" sz="23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676400"/>
            <a:ext cx="6629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Multimedia Event Detection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300" dirty="0" smtClean="0"/>
              <a:t>SIFT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300" dirty="0" smtClean="0"/>
              <a:t>STIP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300" dirty="0" smtClean="0"/>
              <a:t>Audio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300" dirty="0" smtClean="0"/>
              <a:t>Concept Detectors</a:t>
            </a:r>
            <a:endParaRPr lang="en-US" sz="23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038600"/>
            <a:ext cx="7848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My role: Look for ways to exploit concurrency and temporal dependencies in concepts.</a:t>
            </a:r>
          </a:p>
        </p:txBody>
      </p:sp>
    </p:spTree>
    <p:extLst>
      <p:ext uri="{BB962C8B-B14F-4D97-AF65-F5344CB8AC3E}">
        <p14:creationId xmlns:p14="http://schemas.microsoft.com/office/powerpoint/2010/main" val="65264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 the following papers</a:t>
            </a:r>
          </a:p>
          <a:p>
            <a:pPr lvl="1"/>
            <a:r>
              <a:rPr lang="en-US" dirty="0" smtClean="0"/>
              <a:t>TRECVID 2010 </a:t>
            </a:r>
          </a:p>
          <a:p>
            <a:pPr lvl="1"/>
            <a:r>
              <a:rPr lang="en-US" i="1" dirty="0" smtClean="0"/>
              <a:t>On </a:t>
            </a:r>
            <a:r>
              <a:rPr lang="en-US" i="1" dirty="0"/>
              <a:t>Space-Time Interest </a:t>
            </a:r>
            <a:r>
              <a:rPr lang="en-US" i="1" dirty="0" smtClean="0"/>
              <a:t>Points</a:t>
            </a:r>
          </a:p>
          <a:p>
            <a:pPr lvl="1"/>
            <a:r>
              <a:rPr lang="en-US" i="1" dirty="0"/>
              <a:t>Behavior Recognition via Sparse </a:t>
            </a:r>
            <a:r>
              <a:rPr lang="en-US" i="1" dirty="0" err="1"/>
              <a:t>Spatio</a:t>
            </a:r>
            <a:r>
              <a:rPr lang="en-US" i="1" dirty="0"/>
              <a:t>-Temporal </a:t>
            </a:r>
            <a:r>
              <a:rPr lang="en-US" i="1" dirty="0" smtClean="0"/>
              <a:t>Features</a:t>
            </a:r>
          </a:p>
          <a:p>
            <a:pPr lvl="1"/>
            <a:r>
              <a:rPr lang="en-US" i="1" dirty="0"/>
              <a:t>Towards optimal bag-of-features for object categorization and semantic </a:t>
            </a:r>
            <a:r>
              <a:rPr lang="en-US" i="1" dirty="0" smtClean="0"/>
              <a:t>retrieval</a:t>
            </a:r>
          </a:p>
          <a:p>
            <a:pPr lvl="1"/>
            <a:r>
              <a:rPr lang="en-US" i="1" dirty="0"/>
              <a:t>Distinctive Features from Scale-Invariant </a:t>
            </a:r>
            <a:r>
              <a:rPr lang="en-US" i="1" dirty="0" err="1" smtClean="0"/>
              <a:t>Keypoints</a:t>
            </a:r>
            <a:endParaRPr lang="en-US" i="1" dirty="0" smtClean="0"/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r>
              <a:rPr lang="en-US" dirty="0" smtClean="0"/>
              <a:t>Reading about Graphical Models of Probability Distributions, including Markov Models and Conditional Random Fields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Done so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8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out how Markov models and CRFs can be used in detecting sequences of events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4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xploits of a M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7674269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38400" y="4572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12319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104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PowerPoint Presentation</vt:lpstr>
      <vt:lpstr>PowerPoint Presentation</vt:lpstr>
      <vt:lpstr>Work Done so Far</vt:lpstr>
      <vt:lpstr>What to do next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3 Presentation</dc:title>
  <dc:creator>sahil</dc:creator>
  <cp:lastModifiedBy>sahil</cp:lastModifiedBy>
  <cp:revision>6</cp:revision>
  <dcterms:created xsi:type="dcterms:W3CDTF">2011-06-03T07:11:24Z</dcterms:created>
  <dcterms:modified xsi:type="dcterms:W3CDTF">2011-06-12T06:24:48Z</dcterms:modified>
</cp:coreProperties>
</file>